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8" r:id="rId4"/>
    <p:sldId id="260" r:id="rId5"/>
    <p:sldId id="259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FC600-A4C1-45D6-B8EF-3F5E4C11DDFF}" type="datetimeFigureOut">
              <a:rPr lang="ru-RU"/>
              <a:pPr>
                <a:defRPr/>
              </a:pPr>
              <a:t>16.11.2018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A4B9C-5D12-4357-BC90-0EC680C549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9A859-78B0-4C52-875F-32FF0FC914FA}" type="datetimeFigureOut">
              <a:rPr lang="ru-RU"/>
              <a:pPr>
                <a:defRPr/>
              </a:pPr>
              <a:t>16.11.2018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D739B-784C-4554-A9ED-E79E6964D9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B893F-08D0-460A-AF56-E204ED3E1B74}" type="datetimeFigureOut">
              <a:rPr lang="ru-RU"/>
              <a:pPr>
                <a:defRPr/>
              </a:pPr>
              <a:t>16.11.2018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FB470-2E27-4F53-A39E-4D38D7AD39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79E8C-BC49-4564-ADCA-9D84552AC906}" type="datetimeFigureOut">
              <a:rPr lang="ru-RU"/>
              <a:pPr>
                <a:defRPr/>
              </a:pPr>
              <a:t>16.11.2018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F4BBA-5328-419B-B42A-5B639C165A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F4845-E6A8-4205-92AB-02C322455DFC}" type="datetimeFigureOut">
              <a:rPr lang="ru-RU"/>
              <a:pPr>
                <a:defRPr/>
              </a:pPr>
              <a:t>16.11.2018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99DAD-42D8-4BEA-8AE9-52F53047D1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25B82-4A71-455B-9390-61E5AFD1B8CE}" type="datetimeFigureOut">
              <a:rPr lang="ru-RU"/>
              <a:pPr>
                <a:defRPr/>
              </a:pPr>
              <a:t>16.11.2018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30C6F-CCA9-4375-B684-3A42573A68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63A0D-C6CE-48BB-9A07-9CDC743ACD61}" type="datetimeFigureOut">
              <a:rPr lang="ru-RU"/>
              <a:pPr>
                <a:defRPr/>
              </a:pPr>
              <a:t>16.11.2018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1FA65-C87C-4B0C-A39B-23E816247F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FDFA6-382B-4306-AA35-39E8F48C3E9C}" type="datetimeFigureOut">
              <a:rPr lang="ru-RU"/>
              <a:pPr>
                <a:defRPr/>
              </a:pPr>
              <a:t>16.11.2018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221F4-603B-43FE-9EC3-9CB9C25FEF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1B2E0-F0E1-4083-AF18-79AD8BB8837A}" type="datetimeFigureOut">
              <a:rPr lang="ru-RU"/>
              <a:pPr>
                <a:defRPr/>
              </a:pPr>
              <a:t>16.11.2018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2E66F-E4FB-4ADF-9CE7-61B7ECB9C8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5E8EF-E3F6-4E09-9945-B08A18165F05}" type="datetimeFigureOut">
              <a:rPr lang="ru-RU"/>
              <a:pPr>
                <a:defRPr/>
              </a:pPr>
              <a:t>16.11.2018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03FFF-70C0-4F3E-AEC7-4ED48A4D1E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A9F6F-6907-4D86-9325-F8C80251A8D8}" type="datetimeFigureOut">
              <a:rPr lang="ru-RU"/>
              <a:pPr>
                <a:defRPr/>
              </a:pPr>
              <a:t>16.11.2018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18E3E-E7A5-440E-A792-1F2AC2BD0C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04264D5-BB46-4807-8FD3-AABE415122C3}" type="datetimeFigureOut">
              <a:rPr lang="ru-RU"/>
              <a:pPr>
                <a:defRPr/>
              </a:pPr>
              <a:t>16.11.2018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A5B5A21-C85E-487E-875D-90B610DE4B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Жизнь диких животных зимой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148064" y="5373216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Выполнила; </a:t>
            </a:r>
            <a:r>
              <a:rPr lang="ru-RU" dirty="0" err="1" smtClean="0"/>
              <a:t>Ошкукова</a:t>
            </a:r>
            <a:r>
              <a:rPr lang="ru-RU" dirty="0" smtClean="0"/>
              <a:t> Екатерина Васильевна.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5643570" y="2071678"/>
            <a:ext cx="2714644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</a:rPr>
              <a:t>Здравствуй!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786446" y="2571744"/>
            <a:ext cx="2357454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</a:rPr>
              <a:t>Зимушка  - зима!</a:t>
            </a:r>
          </a:p>
        </p:txBody>
      </p:sp>
      <p:pic>
        <p:nvPicPr>
          <p:cNvPr id="1026" name="Picture 2" descr="C:\Users\Toly\Desktop\катя ошк\бел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mtClean="0"/>
          </a:p>
        </p:txBody>
      </p:sp>
      <p:pic>
        <p:nvPicPr>
          <p:cNvPr id="3080" name="Рисунок 11" descr="C:\Documents and Settings\Admin\Мои документы\Мои рисунки\360e036da438.jpg"/>
          <p:cNvPicPr>
            <a:picLocks noChangeAspect="1" noChangeArrowheads="1"/>
          </p:cNvPicPr>
          <p:nvPr/>
        </p:nvPicPr>
        <p:blipFill>
          <a:blip r:embed="rId2" cstate="print"/>
          <a:srcRect b="2612"/>
          <a:stretch>
            <a:fillRect/>
          </a:stretch>
        </p:blipFill>
        <p:spPr bwMode="auto">
          <a:xfrm>
            <a:off x="4500563" y="785813"/>
            <a:ext cx="6000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Рисунок 11" descr="C:\Documents and Settings\Admin\Мои документы\Мои рисунки\360e036da438.jpg"/>
          <p:cNvPicPr>
            <a:picLocks noChangeAspect="1" noChangeArrowheads="1"/>
          </p:cNvPicPr>
          <p:nvPr/>
        </p:nvPicPr>
        <p:blipFill>
          <a:blip r:embed="rId2" cstate="print"/>
          <a:srcRect b="2612"/>
          <a:stretch>
            <a:fillRect/>
          </a:stretch>
        </p:blipFill>
        <p:spPr bwMode="auto">
          <a:xfrm>
            <a:off x="4429125" y="5572125"/>
            <a:ext cx="6000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Рисунок 11" descr="C:\Documents and Settings\Admin\Мои документы\Мои рисунки\360e036da438.jpg"/>
          <p:cNvPicPr>
            <a:picLocks noChangeAspect="1" noChangeArrowheads="1"/>
          </p:cNvPicPr>
          <p:nvPr/>
        </p:nvPicPr>
        <p:blipFill>
          <a:blip r:embed="rId2" cstate="print"/>
          <a:srcRect b="2612"/>
          <a:stretch>
            <a:fillRect/>
          </a:stretch>
        </p:blipFill>
        <p:spPr bwMode="auto">
          <a:xfrm>
            <a:off x="7715250" y="3214688"/>
            <a:ext cx="6000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Рисунок 11" descr="C:\Documents and Settings\Admin\Мои документы\Мои рисунки\360e036da438.jpg"/>
          <p:cNvPicPr>
            <a:picLocks noChangeAspect="1" noChangeArrowheads="1"/>
          </p:cNvPicPr>
          <p:nvPr/>
        </p:nvPicPr>
        <p:blipFill>
          <a:blip r:embed="rId2" cstate="print"/>
          <a:srcRect b="2612"/>
          <a:stretch>
            <a:fillRect/>
          </a:stretch>
        </p:blipFill>
        <p:spPr bwMode="auto">
          <a:xfrm>
            <a:off x="785813" y="3000375"/>
            <a:ext cx="6000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Рисунок 23" descr="C:\Documents and Settings\Admin\Мои документы\Мои рисунки\0052146b6ee4t.jpg"/>
          <p:cNvPicPr>
            <a:picLocks noChangeAspect="1" noChangeArrowheads="1"/>
          </p:cNvPicPr>
          <p:nvPr/>
        </p:nvPicPr>
        <p:blipFill>
          <a:blip r:embed="rId3" cstate="print"/>
          <a:srcRect b="2335"/>
          <a:stretch>
            <a:fillRect/>
          </a:stretch>
        </p:blipFill>
        <p:spPr bwMode="auto">
          <a:xfrm rot="566537">
            <a:off x="823913" y="5468938"/>
            <a:ext cx="5334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Рисунок 23" descr="C:\Documents and Settings\Admin\Мои документы\Мои рисунки\0052146b6ee4t.jpg"/>
          <p:cNvPicPr>
            <a:picLocks noChangeAspect="1" noChangeArrowheads="1"/>
          </p:cNvPicPr>
          <p:nvPr/>
        </p:nvPicPr>
        <p:blipFill>
          <a:blip r:embed="rId3" cstate="print"/>
          <a:srcRect b="2335"/>
          <a:stretch>
            <a:fillRect/>
          </a:stretch>
        </p:blipFill>
        <p:spPr bwMode="auto">
          <a:xfrm rot="566537">
            <a:off x="7896225" y="825500"/>
            <a:ext cx="5334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Рисунок 23" descr="C:\Documents and Settings\Admin\Мои документы\Мои рисунки\0052146b6ee4t.jpg"/>
          <p:cNvPicPr>
            <a:picLocks noChangeAspect="1" noChangeArrowheads="1"/>
          </p:cNvPicPr>
          <p:nvPr/>
        </p:nvPicPr>
        <p:blipFill>
          <a:blip r:embed="rId3" cstate="print"/>
          <a:srcRect b="2335"/>
          <a:stretch>
            <a:fillRect/>
          </a:stretch>
        </p:blipFill>
        <p:spPr bwMode="auto">
          <a:xfrm rot="566537">
            <a:off x="752475" y="754063"/>
            <a:ext cx="5334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Рисунок 23" descr="C:\Documents and Settings\Admin\Мои документы\Мои рисунки\0052146b6ee4t.jpg"/>
          <p:cNvPicPr>
            <a:picLocks noChangeAspect="1" noChangeArrowheads="1"/>
          </p:cNvPicPr>
          <p:nvPr/>
        </p:nvPicPr>
        <p:blipFill>
          <a:blip r:embed="rId3" cstate="print"/>
          <a:srcRect b="2335"/>
          <a:stretch>
            <a:fillRect/>
          </a:stretch>
        </p:blipFill>
        <p:spPr bwMode="auto">
          <a:xfrm rot="566537">
            <a:off x="7824788" y="5611813"/>
            <a:ext cx="5334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C:\Users\Toly\Desktop\катя ошк\заяц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mtClean="0"/>
          </a:p>
        </p:txBody>
      </p:sp>
      <p:pic>
        <p:nvPicPr>
          <p:cNvPr id="4104" name="Рисунок 11" descr="C:\Documents and Settings\Admin\Мои документы\Мои рисунки\360e036da438.jpg"/>
          <p:cNvPicPr>
            <a:picLocks noChangeAspect="1" noChangeArrowheads="1"/>
          </p:cNvPicPr>
          <p:nvPr/>
        </p:nvPicPr>
        <p:blipFill>
          <a:blip r:embed="rId2" cstate="print"/>
          <a:srcRect b="2612"/>
          <a:stretch>
            <a:fillRect/>
          </a:stretch>
        </p:blipFill>
        <p:spPr bwMode="auto">
          <a:xfrm>
            <a:off x="4429125" y="642938"/>
            <a:ext cx="6000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Рисунок 11" descr="C:\Documents and Settings\Admin\Мои документы\Мои рисунки\360e036da438.jpg"/>
          <p:cNvPicPr>
            <a:picLocks noChangeAspect="1" noChangeArrowheads="1"/>
          </p:cNvPicPr>
          <p:nvPr/>
        </p:nvPicPr>
        <p:blipFill>
          <a:blip r:embed="rId2" cstate="print"/>
          <a:srcRect b="2612"/>
          <a:stretch>
            <a:fillRect/>
          </a:stretch>
        </p:blipFill>
        <p:spPr bwMode="auto">
          <a:xfrm>
            <a:off x="4429125" y="5429250"/>
            <a:ext cx="6000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Рисунок 11" descr="C:\Documents and Settings\Admin\Мои документы\Мои рисунки\360e036da438.jpg"/>
          <p:cNvPicPr>
            <a:picLocks noChangeAspect="1" noChangeArrowheads="1"/>
          </p:cNvPicPr>
          <p:nvPr/>
        </p:nvPicPr>
        <p:blipFill>
          <a:blip r:embed="rId2" cstate="print"/>
          <a:srcRect b="2612"/>
          <a:stretch>
            <a:fillRect/>
          </a:stretch>
        </p:blipFill>
        <p:spPr bwMode="auto">
          <a:xfrm>
            <a:off x="7715250" y="3214688"/>
            <a:ext cx="6000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Рисунок 11" descr="C:\Documents and Settings\Admin\Мои документы\Мои рисунки\360e036da438.jpg"/>
          <p:cNvPicPr>
            <a:picLocks noChangeAspect="1" noChangeArrowheads="1"/>
          </p:cNvPicPr>
          <p:nvPr/>
        </p:nvPicPr>
        <p:blipFill>
          <a:blip r:embed="rId2" cstate="print"/>
          <a:srcRect b="2612"/>
          <a:stretch>
            <a:fillRect/>
          </a:stretch>
        </p:blipFill>
        <p:spPr bwMode="auto">
          <a:xfrm>
            <a:off x="785813" y="3000375"/>
            <a:ext cx="6000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Рисунок 23" descr="C:\Documents and Settings\Admin\Мои документы\Мои рисунки\0052146b6ee4t.jpg"/>
          <p:cNvPicPr>
            <a:picLocks noChangeAspect="1" noChangeArrowheads="1"/>
          </p:cNvPicPr>
          <p:nvPr/>
        </p:nvPicPr>
        <p:blipFill>
          <a:blip r:embed="rId3" cstate="print"/>
          <a:srcRect b="2335"/>
          <a:stretch>
            <a:fillRect/>
          </a:stretch>
        </p:blipFill>
        <p:spPr bwMode="auto">
          <a:xfrm rot="566537">
            <a:off x="752475" y="5468938"/>
            <a:ext cx="5334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Рисунок 23" descr="C:\Documents and Settings\Admin\Мои документы\Мои рисунки\0052146b6ee4t.jpg"/>
          <p:cNvPicPr>
            <a:picLocks noChangeAspect="1" noChangeArrowheads="1"/>
          </p:cNvPicPr>
          <p:nvPr/>
        </p:nvPicPr>
        <p:blipFill>
          <a:blip r:embed="rId3" cstate="print"/>
          <a:srcRect b="2335"/>
          <a:stretch>
            <a:fillRect/>
          </a:stretch>
        </p:blipFill>
        <p:spPr bwMode="auto">
          <a:xfrm rot="566537">
            <a:off x="7896225" y="611188"/>
            <a:ext cx="5334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Рисунок 23" descr="C:\Documents and Settings\Admin\Мои документы\Мои рисунки\0052146b6ee4t.jpg"/>
          <p:cNvPicPr>
            <a:picLocks noChangeAspect="1" noChangeArrowheads="1"/>
          </p:cNvPicPr>
          <p:nvPr/>
        </p:nvPicPr>
        <p:blipFill>
          <a:blip r:embed="rId3" cstate="print"/>
          <a:srcRect b="2335"/>
          <a:stretch>
            <a:fillRect/>
          </a:stretch>
        </p:blipFill>
        <p:spPr bwMode="auto">
          <a:xfrm rot="566537">
            <a:off x="752475" y="611188"/>
            <a:ext cx="5334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Рисунок 23" descr="C:\Documents and Settings\Admin\Мои документы\Мои рисунки\0052146b6ee4t.jpg"/>
          <p:cNvPicPr>
            <a:picLocks noChangeAspect="1" noChangeArrowheads="1"/>
          </p:cNvPicPr>
          <p:nvPr/>
        </p:nvPicPr>
        <p:blipFill>
          <a:blip r:embed="rId3" cstate="print"/>
          <a:srcRect b="2335"/>
          <a:stretch>
            <a:fillRect/>
          </a:stretch>
        </p:blipFill>
        <p:spPr bwMode="auto">
          <a:xfrm rot="566537">
            <a:off x="7896225" y="5468938"/>
            <a:ext cx="5334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>
            <a:off x="4479925" y="2967038"/>
            <a:ext cx="1841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</a:endParaRPr>
          </a:p>
        </p:txBody>
      </p:sp>
      <p:pic>
        <p:nvPicPr>
          <p:cNvPr id="2" name="Picture 2" descr="C:\Users\Toly\Desktop\катя ошк\каба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smtClean="0"/>
          </a:p>
        </p:txBody>
      </p:sp>
      <p:pic>
        <p:nvPicPr>
          <p:cNvPr id="5128" name="Рисунок 11" descr="C:\Documents and Settings\Admin\Мои документы\Мои рисунки\360e036da438.jpg"/>
          <p:cNvPicPr>
            <a:picLocks noChangeAspect="1" noChangeArrowheads="1"/>
          </p:cNvPicPr>
          <p:nvPr/>
        </p:nvPicPr>
        <p:blipFill>
          <a:blip r:embed="rId2" cstate="print"/>
          <a:srcRect b="2612"/>
          <a:stretch>
            <a:fillRect/>
          </a:stretch>
        </p:blipFill>
        <p:spPr bwMode="auto">
          <a:xfrm>
            <a:off x="4500563" y="785813"/>
            <a:ext cx="6000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Рисунок 11" descr="C:\Documents and Settings\Admin\Мои документы\Мои рисунки\360e036da438.jpg"/>
          <p:cNvPicPr>
            <a:picLocks noChangeAspect="1" noChangeArrowheads="1"/>
          </p:cNvPicPr>
          <p:nvPr/>
        </p:nvPicPr>
        <p:blipFill>
          <a:blip r:embed="rId2" cstate="print"/>
          <a:srcRect b="2612"/>
          <a:stretch>
            <a:fillRect/>
          </a:stretch>
        </p:blipFill>
        <p:spPr bwMode="auto">
          <a:xfrm>
            <a:off x="4357688" y="5500688"/>
            <a:ext cx="6000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Рисунок 11" descr="C:\Documents and Settings\Admin\Мои документы\Мои рисунки\360e036da438.jpg"/>
          <p:cNvPicPr>
            <a:picLocks noChangeAspect="1" noChangeArrowheads="1"/>
          </p:cNvPicPr>
          <p:nvPr/>
        </p:nvPicPr>
        <p:blipFill>
          <a:blip r:embed="rId2" cstate="print"/>
          <a:srcRect b="2612"/>
          <a:stretch>
            <a:fillRect/>
          </a:stretch>
        </p:blipFill>
        <p:spPr bwMode="auto">
          <a:xfrm>
            <a:off x="7715250" y="3214688"/>
            <a:ext cx="6000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Рисунок 11" descr="C:\Documents and Settings\Admin\Мои документы\Мои рисунки\360e036da438.jpg"/>
          <p:cNvPicPr>
            <a:picLocks noChangeAspect="1" noChangeArrowheads="1"/>
          </p:cNvPicPr>
          <p:nvPr/>
        </p:nvPicPr>
        <p:blipFill>
          <a:blip r:embed="rId2" cstate="print"/>
          <a:srcRect b="2612"/>
          <a:stretch>
            <a:fillRect/>
          </a:stretch>
        </p:blipFill>
        <p:spPr bwMode="auto">
          <a:xfrm>
            <a:off x="785813" y="3000375"/>
            <a:ext cx="60007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Рисунок 23" descr="C:\Documents and Settings\Admin\Мои документы\Мои рисунки\0052146b6ee4t.jpg"/>
          <p:cNvPicPr>
            <a:picLocks noChangeAspect="1" noChangeArrowheads="1"/>
          </p:cNvPicPr>
          <p:nvPr/>
        </p:nvPicPr>
        <p:blipFill>
          <a:blip r:embed="rId3" cstate="print"/>
          <a:srcRect b="2335"/>
          <a:stretch>
            <a:fillRect/>
          </a:stretch>
        </p:blipFill>
        <p:spPr bwMode="auto">
          <a:xfrm rot="566537">
            <a:off x="823913" y="5540375"/>
            <a:ext cx="5334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Рисунок 23" descr="C:\Documents and Settings\Admin\Мои документы\Мои рисунки\0052146b6ee4t.jpg"/>
          <p:cNvPicPr>
            <a:picLocks noChangeAspect="1" noChangeArrowheads="1"/>
          </p:cNvPicPr>
          <p:nvPr/>
        </p:nvPicPr>
        <p:blipFill>
          <a:blip r:embed="rId3" cstate="print"/>
          <a:srcRect b="2335"/>
          <a:stretch>
            <a:fillRect/>
          </a:stretch>
        </p:blipFill>
        <p:spPr bwMode="auto">
          <a:xfrm rot="566537">
            <a:off x="7896225" y="682625"/>
            <a:ext cx="5334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Рисунок 23" descr="C:\Documents and Settings\Admin\Мои документы\Мои рисунки\0052146b6ee4t.jpg"/>
          <p:cNvPicPr>
            <a:picLocks noChangeAspect="1" noChangeArrowheads="1"/>
          </p:cNvPicPr>
          <p:nvPr/>
        </p:nvPicPr>
        <p:blipFill>
          <a:blip r:embed="rId3" cstate="print"/>
          <a:srcRect b="2335"/>
          <a:stretch>
            <a:fillRect/>
          </a:stretch>
        </p:blipFill>
        <p:spPr bwMode="auto">
          <a:xfrm rot="566537">
            <a:off x="752475" y="754063"/>
            <a:ext cx="5334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Рисунок 23" descr="C:\Documents and Settings\Admin\Мои документы\Мои рисунки\0052146b6ee4t.jpg"/>
          <p:cNvPicPr>
            <a:picLocks noChangeAspect="1" noChangeArrowheads="1"/>
          </p:cNvPicPr>
          <p:nvPr/>
        </p:nvPicPr>
        <p:blipFill>
          <a:blip r:embed="rId3" cstate="print"/>
          <a:srcRect b="2335"/>
          <a:stretch>
            <a:fillRect/>
          </a:stretch>
        </p:blipFill>
        <p:spPr bwMode="auto">
          <a:xfrm rot="566537">
            <a:off x="7824788" y="5611813"/>
            <a:ext cx="5334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Toly\Desktop\катя ошк\вол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oly\Desktop\катя ошк\лис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Toly\Desktop\катя ошк\лос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Toly\Desktop\катя ошк\медвед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Toly\Desktop\катя ошк\рыс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12</Words>
  <Application>Microsoft Office PowerPoint</Application>
  <PresentationFormat>Экран (4:3)</PresentationFormat>
  <Paragraphs>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Toly</cp:lastModifiedBy>
  <cp:revision>9</cp:revision>
  <dcterms:created xsi:type="dcterms:W3CDTF">2011-07-10T12:07:22Z</dcterms:created>
  <dcterms:modified xsi:type="dcterms:W3CDTF">2018-11-16T04:08:19Z</dcterms:modified>
</cp:coreProperties>
</file>